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0" r:id="rId3"/>
    <p:sldId id="271" r:id="rId4"/>
    <p:sldId id="273" r:id="rId5"/>
    <p:sldId id="274" r:id="rId6"/>
    <p:sldId id="275" r:id="rId7"/>
    <p:sldId id="276" r:id="rId8"/>
    <p:sldId id="257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6FC400-839B-4AA9-A4EA-37F8D141619C}" type="datetime1">
              <a:rPr lang="es-ES" smtClean="0"/>
              <a:t>29/10/2020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7E2A64-2C04-4992-AA1F-6E09D0262CD3}" type="datetime1">
              <a:rPr lang="es-ES" noProof="0" smtClean="0"/>
              <a:t>29/10/2020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96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08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f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texto 26">
            <a:extLst>
              <a:ext uri="{FF2B5EF4-FFF2-40B4-BE49-F238E27FC236}">
                <a16:creationId xmlns:a16="http://schemas.microsoft.com/office/drawing/2014/main" xmlns="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+7 678-555-0128</a:t>
            </a:r>
          </a:p>
        </p:txBody>
      </p:sp>
      <p:sp>
        <p:nvSpPr>
          <p:cNvPr id="18" name="Marcador de texto 26">
            <a:extLst>
              <a:ext uri="{FF2B5EF4-FFF2-40B4-BE49-F238E27FC236}">
                <a16:creationId xmlns:a16="http://schemas.microsoft.com/office/drawing/2014/main" xmlns="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xmlns="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Íker Arteaga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xmlns="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arteaga@example.com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xmlns="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¡GRACIAS!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1" name="Marcador de texto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6" name="Marcador de texto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sección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1" name="Marcador de texto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GRÁFICO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gráfico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860264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Marcador de tabla 17">
            <a:extLst>
              <a:ext uri="{FF2B5EF4-FFF2-40B4-BE49-F238E27FC236}">
                <a16:creationId xmlns:a16="http://schemas.microsoft.com/office/drawing/2014/main" xmlns="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IMAGEN GRANDE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lement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VÍDEO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elemento multimedia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DD.MM.20AA</a:t>
            </a:r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99" y="576525"/>
            <a:ext cx="5529473" cy="2040066"/>
          </a:xfrm>
        </p:spPr>
        <p:txBody>
          <a:bodyPr rtlCol="0">
            <a:noAutofit/>
          </a:bodyPr>
          <a:lstStyle/>
          <a:p>
            <a:pPr rtl="0"/>
            <a:r>
              <a:rPr lang="es-ES" dirty="0"/>
              <a:t>REGISTRO DE MEJORAMIENTO CONTINUO RMC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3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B4D2CFB-E531-4013-A13D-0D126C3E7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B05334A-E12E-4FA1-B104-1E14BEE6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DATOS IMPORTANTES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xmlns="" id="{D2B90B1D-E0CB-45F6-956D-334A127F79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183" y="2891967"/>
            <a:ext cx="5824538" cy="3543300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ACCIONES REVISADAS			155</a:t>
            </a:r>
          </a:p>
          <a:p>
            <a:pPr rtl="0"/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ACCIONES CERRADAS			78</a:t>
            </a:r>
          </a:p>
          <a:p>
            <a:pPr rtl="0"/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ACCIONES ABIERTAS SIN VENCER		13</a:t>
            </a:r>
          </a:p>
          <a:p>
            <a:pPr rtl="0"/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ACCIONES VENCIDAS ABIERTAS		64</a:t>
            </a:r>
          </a:p>
          <a:p>
            <a:pPr rtl="0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E5EB7AC-D4BF-4E46-91BA-D9FC273039E2}"/>
              </a:ext>
            </a:extLst>
          </p:cNvPr>
          <p:cNvSpPr txBox="1"/>
          <p:nvPr/>
        </p:nvSpPr>
        <p:spPr>
          <a:xfrm>
            <a:off x="6260122" y="2828835"/>
            <a:ext cx="5385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TOTAL RMCS REVISADOS 		84</a:t>
            </a:r>
          </a:p>
          <a:p>
            <a:r>
              <a:rPr lang="es-E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RMCS CERRADOS		                37</a:t>
            </a:r>
          </a:p>
          <a:p>
            <a:r>
              <a:rPr lang="es-E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RMCS ABIERTOS SIN VENCER 		  4</a:t>
            </a:r>
          </a:p>
          <a:p>
            <a:r>
              <a:rPr lang="es-E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RMCS VENCIDOS	</a:t>
            </a:r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                </a:t>
            </a:r>
            <a:r>
              <a:rPr lang="es-E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4636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098" y="2554876"/>
            <a:ext cx="4183650" cy="454353"/>
          </a:xfrm>
        </p:spPr>
        <p:txBody>
          <a:bodyPr/>
          <a:lstStyle/>
          <a:p>
            <a:pPr algn="ctr"/>
            <a:r>
              <a:rPr lang="es-CO" dirty="0"/>
              <a:t>GESA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7330" y="3226839"/>
            <a:ext cx="4365625" cy="233362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PARTES INTERESADAS A JUNIO 30 DE 2020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 algn="ctr">
              <a:buNone/>
            </a:pPr>
            <a:r>
              <a:rPr lang="es-ES" sz="3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	5</a:t>
            </a:r>
          </a:p>
          <a:p>
            <a:pPr marL="0" indent="0" algn="ctr">
              <a:buNone/>
            </a:pPr>
            <a:r>
              <a:rPr lang="es-ES" sz="39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ACTIVIDADES	 6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PENDIENTES POR DEPENDENCIA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173098" y="3109734"/>
            <a:ext cx="4628971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35840" y="2549432"/>
            <a:ext cx="4183062" cy="454025"/>
          </a:xfrm>
        </p:spPr>
        <p:txBody>
          <a:bodyPr/>
          <a:lstStyle/>
          <a:p>
            <a:pPr algn="ctr"/>
            <a:r>
              <a:rPr lang="es-CO" dirty="0"/>
              <a:t>SURYT	</a:t>
            </a:r>
          </a:p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6559045" y="3109734"/>
            <a:ext cx="4365625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835840" y="3260883"/>
            <a:ext cx="3897809" cy="276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GESTION DEL RIESGO AMBIENTAL TERRITORIAL </a:t>
            </a:r>
          </a:p>
          <a:p>
            <a:endParaRPr lang="es-ES" sz="170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2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38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629" y="2428670"/>
            <a:ext cx="4183650" cy="454353"/>
          </a:xfrm>
        </p:spPr>
        <p:txBody>
          <a:bodyPr/>
          <a:lstStyle/>
          <a:p>
            <a:pPr algn="ctr"/>
            <a:r>
              <a:rPr lang="es-CO" dirty="0"/>
              <a:t>CONTRATACIÓN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86547" y="3109735"/>
            <a:ext cx="4628971" cy="245073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ADQUISICION DE BIENES Y SERVICIOS AJUNIO 30 DE 2020</a:t>
            </a:r>
            <a:r>
              <a:rPr lang="es-E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10</a:t>
            </a:r>
          </a:p>
          <a:p>
            <a:pPr algn="ctr"/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PENDIENTES POR DEPENDENCIA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173098" y="3109734"/>
            <a:ext cx="4628971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35840" y="2549432"/>
            <a:ext cx="4183062" cy="454025"/>
          </a:xfrm>
        </p:spPr>
        <p:txBody>
          <a:bodyPr/>
          <a:lstStyle/>
          <a:p>
            <a:pPr algn="ctr"/>
            <a:r>
              <a:rPr lang="es-CO" dirty="0"/>
              <a:t>SEYCA	</a:t>
            </a:r>
          </a:p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6559045" y="3109734"/>
            <a:ext cx="4365625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559046" y="3124315"/>
            <a:ext cx="4365624" cy="273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EVALUACIÓN Y CONTROL A LA DEMANDA AMBIENTAL SEYCA A JUNIO 30 DE 2020</a:t>
            </a:r>
            <a:r>
              <a:rPr lang="es-ES" sz="17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2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79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629" y="2428670"/>
            <a:ext cx="4183650" cy="454353"/>
          </a:xfrm>
        </p:spPr>
        <p:txBody>
          <a:bodyPr/>
          <a:lstStyle/>
          <a:p>
            <a:pPr algn="ctr"/>
            <a:r>
              <a:rPr lang="es-CO" dirty="0"/>
              <a:t>SAF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671" y="3109735"/>
            <a:ext cx="4844847" cy="245073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DE LOS RECURSOS FINANCIEROS </a:t>
            </a:r>
            <a:r>
              <a:rPr lang="es-E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7</a:t>
            </a:r>
          </a:p>
          <a:p>
            <a:pPr algn="ctr"/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PENDIENTES POR DEPENDENCIA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173098" y="3109734"/>
            <a:ext cx="4628971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50326" y="2513337"/>
            <a:ext cx="4183062" cy="454025"/>
          </a:xfrm>
        </p:spPr>
        <p:txBody>
          <a:bodyPr/>
          <a:lstStyle/>
          <a:p>
            <a:pPr algn="ctr"/>
            <a:r>
              <a:rPr lang="es-CO" dirty="0"/>
              <a:t>SAF	</a:t>
            </a:r>
          </a:p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6559045" y="3109734"/>
            <a:ext cx="4365625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559046" y="3124315"/>
            <a:ext cx="4365624" cy="2688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GESTIN DE LOS RECURSOS FISICOS JUNIO 30 DE 2020</a:t>
            </a:r>
          </a:p>
          <a:p>
            <a:pPr algn="ctr"/>
            <a:r>
              <a:rPr lang="es-ES" sz="17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13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67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629" y="2428670"/>
            <a:ext cx="4183650" cy="454353"/>
          </a:xfrm>
        </p:spPr>
        <p:txBody>
          <a:bodyPr/>
          <a:lstStyle/>
          <a:p>
            <a:pPr algn="ctr"/>
            <a:r>
              <a:rPr lang="es-CO" dirty="0"/>
              <a:t>ADEI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3109735"/>
            <a:ext cx="4977319" cy="245073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ESTRATÉGICA A JUNIO 30 DE 2020</a:t>
            </a:r>
            <a:r>
              <a:rPr lang="es-E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11</a:t>
            </a:r>
          </a:p>
          <a:p>
            <a:pPr lvl="3" algn="ctr"/>
            <a:r>
              <a:rPr lang="es-ES" sz="2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PENDIENTES POR DEPENDENCIA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984738" y="3109734"/>
            <a:ext cx="4817331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89477" y="2513337"/>
            <a:ext cx="4183062" cy="454025"/>
          </a:xfrm>
        </p:spPr>
        <p:txBody>
          <a:bodyPr/>
          <a:lstStyle/>
          <a:p>
            <a:pPr algn="ctr"/>
            <a:r>
              <a:rPr lang="es-CO" dirty="0"/>
              <a:t>SOPIT	</a:t>
            </a:r>
          </a:p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6559045" y="3109734"/>
            <a:ext cx="4365625" cy="2333625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559046" y="3124315"/>
            <a:ext cx="4365624" cy="2688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ORDENAMIENTO Y PLANIFICACION AMBIENTAL A JUNIO 30 DE 2020</a:t>
            </a:r>
            <a:r>
              <a:rPr lang="es-ES" sz="17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1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43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6280" y="2200900"/>
            <a:ext cx="2498273" cy="538692"/>
          </a:xfrm>
        </p:spPr>
        <p:txBody>
          <a:bodyPr/>
          <a:lstStyle/>
          <a:p>
            <a:pPr algn="ctr"/>
            <a:r>
              <a:rPr lang="es-CO" dirty="0"/>
              <a:t>SECRETARIA GENERAL</a:t>
            </a:r>
          </a:p>
          <a:p>
            <a:pPr algn="ctr"/>
            <a:r>
              <a:rPr lang="es-CO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0388" y="3124577"/>
            <a:ext cx="3545058" cy="337387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GESTION DE TALENTO HUMANO</a:t>
            </a:r>
            <a:r>
              <a:rPr lang="es-ES" sz="43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9</a:t>
            </a:r>
          </a:p>
          <a:p>
            <a:pPr algn="ctr"/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PENDIENTES POR DEPENDENCIA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545521" y="3124577"/>
            <a:ext cx="3708391" cy="3373874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4461414" y="3109735"/>
            <a:ext cx="3490731" cy="3373873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4417268" y="3124577"/>
            <a:ext cx="3708390" cy="293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DOCUMENTAL A JUNIO 30 DE 2020</a:t>
            </a:r>
          </a:p>
          <a:p>
            <a:pPr algn="ctr"/>
            <a:endParaRPr lang="es-ES" sz="1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s-ES" sz="17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2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49029F0-CCBC-4F3D-A74F-F9FB127B8758}"/>
              </a:ext>
            </a:extLst>
          </p:cNvPr>
          <p:cNvSpPr/>
          <p:nvPr/>
        </p:nvSpPr>
        <p:spPr>
          <a:xfrm>
            <a:off x="8233522" y="3109735"/>
            <a:ext cx="3490731" cy="3373873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32F8CDF8-C42E-481F-9896-62604529E3C6}"/>
              </a:ext>
            </a:extLst>
          </p:cNvPr>
          <p:cNvSpPr txBox="1">
            <a:spLocks/>
          </p:cNvSpPr>
          <p:nvPr/>
        </p:nvSpPr>
        <p:spPr>
          <a:xfrm>
            <a:off x="1242810" y="2210824"/>
            <a:ext cx="2498273" cy="53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SECRETARIA GENERAL</a:t>
            </a:r>
          </a:p>
          <a:p>
            <a:pPr algn="ctr"/>
            <a:r>
              <a:rPr lang="es-CO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xmlns="" id="{A9101676-92BC-4FD4-8C46-188C6285BDCF}"/>
              </a:ext>
            </a:extLst>
          </p:cNvPr>
          <p:cNvSpPr txBox="1">
            <a:spLocks/>
          </p:cNvSpPr>
          <p:nvPr/>
        </p:nvSpPr>
        <p:spPr>
          <a:xfrm>
            <a:off x="8233522" y="2210569"/>
            <a:ext cx="3490731" cy="53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/>
              <a:t>SECRETARIA GENERAL</a:t>
            </a:r>
          </a:p>
          <a:p>
            <a:pPr algn="ctr"/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JURÍDICA AJUNIO 30 DE 2020</a:t>
            </a:r>
          </a:p>
          <a:p>
            <a:pPr algn="ctr"/>
            <a:r>
              <a:rPr lang="es-CO" dirty="0"/>
              <a:t>	</a:t>
            </a:r>
          </a:p>
          <a:p>
            <a:pPr algn="ctr"/>
            <a:r>
              <a:rPr lang="es-CO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	6</a:t>
            </a:r>
          </a:p>
          <a:p>
            <a:pPr algn="ctr"/>
            <a:r>
              <a:rPr lang="es-CO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ACTIVIDADES	  9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827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99_TF22977542" id="{5061B0BF-B89D-485D-A91E-333294C44C2B}" vid="{FE6BCB17-07E4-46C0-AD33-15B57F94574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exteriores</Template>
  <TotalTime>1089</TotalTime>
  <Words>181</Words>
  <Application>Microsoft Office PowerPoint</Application>
  <PresentationFormat>Panorámica</PresentationFormat>
  <Paragraphs>120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Microsoft JhengHei</vt:lpstr>
      <vt:lpstr>Arial</vt:lpstr>
      <vt:lpstr>Calibri</vt:lpstr>
      <vt:lpstr>Franklin Gothic Book</vt:lpstr>
      <vt:lpstr>Gill Sans MT</vt:lpstr>
      <vt:lpstr>Tema de Office</vt:lpstr>
      <vt:lpstr>REGISTRO DE MEJORAMIENTO CONTINUO RMC</vt:lpstr>
      <vt:lpstr>DATOS IMPORTANTES</vt:lpstr>
      <vt:lpstr>PENDIENTES POR DEPENDENCIA</vt:lpstr>
      <vt:lpstr>PENDIENTES POR DEPENDENCIA</vt:lpstr>
      <vt:lpstr>PENDIENTES POR DEPENDENCIA</vt:lpstr>
      <vt:lpstr>PENDIENTES POR DEPENDENCIA</vt:lpstr>
      <vt:lpstr>PENDIENTES POR DEPENDENCIA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MEJORAMIENTO CONTINUO RMC</dc:title>
  <dc:creator>PAOLITA</dc:creator>
  <cp:lastModifiedBy>Paola Andrea Melendez</cp:lastModifiedBy>
  <cp:revision>1</cp:revision>
  <dcterms:created xsi:type="dcterms:W3CDTF">2020-10-28T18:58:04Z</dcterms:created>
  <dcterms:modified xsi:type="dcterms:W3CDTF">2020-10-29T17:18:23Z</dcterms:modified>
</cp:coreProperties>
</file>